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84"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C594CD-A580-4939-A778-807EC48C293B}" type="slidenum">
              <a:rPr lang="en-US"/>
              <a:pPr>
                <a:defRPr/>
              </a:pPr>
              <a:t>‹#›</a:t>
            </a:fld>
            <a:endParaRPr lang="en-US"/>
          </a:p>
        </p:txBody>
      </p:sp>
    </p:spTree>
    <p:extLst>
      <p:ext uri="{BB962C8B-B14F-4D97-AF65-F5344CB8AC3E}">
        <p14:creationId xmlns:p14="http://schemas.microsoft.com/office/powerpoint/2010/main" val="94268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E28EE2-8ED9-40FF-9885-E2A95A69C42F}" type="slidenum">
              <a:rPr lang="en-US"/>
              <a:pPr>
                <a:defRPr/>
              </a:pPr>
              <a:t>‹#›</a:t>
            </a:fld>
            <a:endParaRPr lang="en-US"/>
          </a:p>
        </p:txBody>
      </p:sp>
    </p:spTree>
    <p:extLst>
      <p:ext uri="{BB962C8B-B14F-4D97-AF65-F5344CB8AC3E}">
        <p14:creationId xmlns:p14="http://schemas.microsoft.com/office/powerpoint/2010/main" val="161764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482B4C-3D98-41CD-80C8-C8F2B1101AE7}" type="slidenum">
              <a:rPr lang="en-US"/>
              <a:pPr>
                <a:defRPr/>
              </a:pPr>
              <a:t>‹#›</a:t>
            </a:fld>
            <a:endParaRPr lang="en-US"/>
          </a:p>
        </p:txBody>
      </p:sp>
    </p:spTree>
    <p:extLst>
      <p:ext uri="{BB962C8B-B14F-4D97-AF65-F5344CB8AC3E}">
        <p14:creationId xmlns:p14="http://schemas.microsoft.com/office/powerpoint/2010/main" val="89185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8FCAD7-0FA7-4C18-982C-44BB144AE5E8}" type="slidenum">
              <a:rPr lang="en-US"/>
              <a:pPr>
                <a:defRPr/>
              </a:pPr>
              <a:t>‹#›</a:t>
            </a:fld>
            <a:endParaRPr lang="en-US"/>
          </a:p>
        </p:txBody>
      </p:sp>
    </p:spTree>
    <p:extLst>
      <p:ext uri="{BB962C8B-B14F-4D97-AF65-F5344CB8AC3E}">
        <p14:creationId xmlns:p14="http://schemas.microsoft.com/office/powerpoint/2010/main" val="352783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5EC655-5A65-424D-96B1-6783E5376D49}" type="slidenum">
              <a:rPr lang="en-US"/>
              <a:pPr>
                <a:defRPr/>
              </a:pPr>
              <a:t>‹#›</a:t>
            </a:fld>
            <a:endParaRPr lang="en-US"/>
          </a:p>
        </p:txBody>
      </p:sp>
    </p:spTree>
    <p:extLst>
      <p:ext uri="{BB962C8B-B14F-4D97-AF65-F5344CB8AC3E}">
        <p14:creationId xmlns:p14="http://schemas.microsoft.com/office/powerpoint/2010/main" val="321012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19E440-8527-4037-8773-6B91F6ACBE9F}" type="slidenum">
              <a:rPr lang="en-US"/>
              <a:pPr>
                <a:defRPr/>
              </a:pPr>
              <a:t>‹#›</a:t>
            </a:fld>
            <a:endParaRPr lang="en-US"/>
          </a:p>
        </p:txBody>
      </p:sp>
    </p:spTree>
    <p:extLst>
      <p:ext uri="{BB962C8B-B14F-4D97-AF65-F5344CB8AC3E}">
        <p14:creationId xmlns:p14="http://schemas.microsoft.com/office/powerpoint/2010/main" val="139574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38587E-3E96-4BC2-98C2-F4527EC062F4}" type="slidenum">
              <a:rPr lang="en-US"/>
              <a:pPr>
                <a:defRPr/>
              </a:pPr>
              <a:t>‹#›</a:t>
            </a:fld>
            <a:endParaRPr lang="en-US"/>
          </a:p>
        </p:txBody>
      </p:sp>
    </p:spTree>
    <p:extLst>
      <p:ext uri="{BB962C8B-B14F-4D97-AF65-F5344CB8AC3E}">
        <p14:creationId xmlns:p14="http://schemas.microsoft.com/office/powerpoint/2010/main" val="302612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23E0C9-B056-470C-8381-87F2760BD9A1}" type="slidenum">
              <a:rPr lang="en-US"/>
              <a:pPr>
                <a:defRPr/>
              </a:pPr>
              <a:t>‹#›</a:t>
            </a:fld>
            <a:endParaRPr lang="en-US"/>
          </a:p>
        </p:txBody>
      </p:sp>
    </p:spTree>
    <p:extLst>
      <p:ext uri="{BB962C8B-B14F-4D97-AF65-F5344CB8AC3E}">
        <p14:creationId xmlns:p14="http://schemas.microsoft.com/office/powerpoint/2010/main" val="165817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95962F-8AA3-4A9D-8A04-A6349B771956}" type="slidenum">
              <a:rPr lang="en-US"/>
              <a:pPr>
                <a:defRPr/>
              </a:pPr>
              <a:t>‹#›</a:t>
            </a:fld>
            <a:endParaRPr lang="en-US"/>
          </a:p>
        </p:txBody>
      </p:sp>
    </p:spTree>
    <p:extLst>
      <p:ext uri="{BB962C8B-B14F-4D97-AF65-F5344CB8AC3E}">
        <p14:creationId xmlns:p14="http://schemas.microsoft.com/office/powerpoint/2010/main" val="292599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DEDE09-19F9-4DD4-A942-931A1333E86D}" type="slidenum">
              <a:rPr lang="en-US"/>
              <a:pPr>
                <a:defRPr/>
              </a:pPr>
              <a:t>‹#›</a:t>
            </a:fld>
            <a:endParaRPr lang="en-US"/>
          </a:p>
        </p:txBody>
      </p:sp>
    </p:spTree>
    <p:extLst>
      <p:ext uri="{BB962C8B-B14F-4D97-AF65-F5344CB8AC3E}">
        <p14:creationId xmlns:p14="http://schemas.microsoft.com/office/powerpoint/2010/main" val="130528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98A69-1331-4A25-BAA3-856B013FFED7}" type="slidenum">
              <a:rPr lang="en-US"/>
              <a:pPr>
                <a:defRPr/>
              </a:pPr>
              <a:t>‹#›</a:t>
            </a:fld>
            <a:endParaRPr lang="en-US"/>
          </a:p>
        </p:txBody>
      </p:sp>
    </p:spTree>
    <p:extLst>
      <p:ext uri="{BB962C8B-B14F-4D97-AF65-F5344CB8AC3E}">
        <p14:creationId xmlns:p14="http://schemas.microsoft.com/office/powerpoint/2010/main" val="289661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0639B52-B122-468B-A67C-7628B674EB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putking.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09600" y="1219200"/>
            <a:ext cx="7772400" cy="3886200"/>
          </a:xfrm>
        </p:spPr>
        <p:txBody>
          <a:bodyPr/>
          <a:lstStyle/>
          <a:p>
            <a:pPr eaLnBrk="1" hangingPunct="1"/>
            <a:r>
              <a:rPr lang="en-US" smtClean="0"/>
              <a:t>How to type Chinese simplified character in your computer?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smtClean="0"/>
              <a:t>Please visit at </a:t>
            </a:r>
            <a:r>
              <a:rPr lang="en-US" sz="3200" smtClean="0">
                <a:hlinkClick r:id="rId2"/>
              </a:rPr>
              <a:t>http://inputking.com/</a:t>
            </a:r>
            <a:r>
              <a:rPr lang="en-US" sz="3200" smtClean="0"/>
              <a:t>  and select Chinese simplified, then click start inputKing</a:t>
            </a:r>
            <a:endParaRPr lang="en-US" sz="4000" smtClean="0"/>
          </a:p>
        </p:txBody>
      </p:sp>
      <p:sp>
        <p:nvSpPr>
          <p:cNvPr id="3075" name="Rectangle 3"/>
          <p:cNvSpPr>
            <a:spLocks noGrp="1" noChangeArrowheads="1"/>
          </p:cNvSpPr>
          <p:nvPr>
            <p:ph type="body" idx="1"/>
          </p:nvPr>
        </p:nvSpPr>
        <p:spPr/>
        <p:txBody>
          <a:bodyPr/>
          <a:lstStyle/>
          <a:p>
            <a:pPr eaLnBrk="1" hangingPunct="1">
              <a:buFontTx/>
              <a:buNone/>
            </a:pPr>
            <a:endParaRPr lang="en-US" smtClean="0"/>
          </a:p>
        </p:txBody>
      </p:sp>
      <p:pic>
        <p:nvPicPr>
          <p:cNvPr id="3076" name="Picture 4" descr="KingInput-chine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76400"/>
            <a:ext cx="60198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smtClean="0"/>
              <a:t>In this area, you start to type “wo” then you will see it comes out with many options to select. </a:t>
            </a:r>
            <a:r>
              <a:rPr lang="en-US" altLang="zh-CN" sz="2800" smtClean="0">
                <a:ea typeface="SimSun" pitchFamily="2" charset="-122"/>
              </a:rPr>
              <a:t/>
            </a:r>
            <a:br>
              <a:rPr lang="en-US" altLang="zh-CN" sz="2800" smtClean="0">
                <a:ea typeface="SimSun" pitchFamily="2" charset="-122"/>
              </a:rPr>
            </a:br>
            <a:r>
              <a:rPr lang="en-US" altLang="zh-CN" sz="2800" smtClean="0">
                <a:ea typeface="SimSun" pitchFamily="2" charset="-122"/>
              </a:rPr>
              <a:t>[</a:t>
            </a:r>
            <a:r>
              <a:rPr lang="en-US" sz="2800" smtClean="0"/>
              <a:t> I = </a:t>
            </a:r>
            <a:r>
              <a:rPr lang="zh-CN" altLang="en-US" sz="2800" smtClean="0">
                <a:ea typeface="SimSun" pitchFamily="2" charset="-122"/>
              </a:rPr>
              <a:t>我 </a:t>
            </a:r>
            <a:r>
              <a:rPr lang="en-US" altLang="zh-CN" sz="2800" smtClean="0">
                <a:ea typeface="SimSun" pitchFamily="2" charset="-122"/>
              </a:rPr>
              <a:t>(wo)]  You will select number 1.  </a:t>
            </a:r>
          </a:p>
        </p:txBody>
      </p:sp>
      <p:sp>
        <p:nvSpPr>
          <p:cNvPr id="4099" name="Rectangle 3"/>
          <p:cNvSpPr>
            <a:spLocks noGrp="1" noChangeArrowheads="1"/>
          </p:cNvSpPr>
          <p:nvPr>
            <p:ph type="body" idx="1"/>
          </p:nvPr>
        </p:nvSpPr>
        <p:spPr/>
        <p:txBody>
          <a:bodyPr/>
          <a:lstStyle/>
          <a:p>
            <a:pPr eaLnBrk="1" hangingPunct="1">
              <a:buFontTx/>
              <a:buNone/>
            </a:pPr>
            <a:endParaRPr lang="en-US" smtClean="0"/>
          </a:p>
        </p:txBody>
      </p:sp>
      <p:pic>
        <p:nvPicPr>
          <p:cNvPr id="4100" name="Picture 4" descr="KingInput-chines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00200"/>
            <a:ext cx="5334000" cy="500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5"/>
          <p:cNvSpPr>
            <a:spLocks noChangeArrowheads="1"/>
          </p:cNvSpPr>
          <p:nvPr/>
        </p:nvSpPr>
        <p:spPr bwMode="auto">
          <a:xfrm>
            <a:off x="609600" y="4800600"/>
            <a:ext cx="1295400" cy="228600"/>
          </a:xfrm>
          <a:prstGeom prst="rightArrow">
            <a:avLst>
              <a:gd name="adj1" fmla="val 50000"/>
              <a:gd name="adj2" fmla="val 1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zh-CN" sz="2400" smtClean="0">
                <a:solidFill>
                  <a:srgbClr val="CC3300"/>
                </a:solidFill>
                <a:ea typeface="SimSun" pitchFamily="2" charset="-122"/>
              </a:rPr>
              <a:t>You follow slides 3 to type Chinese characters until you complete your typing.  Then you bold the area to copy and  paste in your word document and save as well.  Then, you just upload this file in your dropbox.</a:t>
            </a:r>
            <a:endParaRPr lang="en-US" sz="2400" smtClean="0">
              <a:solidFill>
                <a:srgbClr val="CC3300"/>
              </a:solidFill>
            </a:endParaRPr>
          </a:p>
        </p:txBody>
      </p:sp>
      <p:sp>
        <p:nvSpPr>
          <p:cNvPr id="5123" name="Rectangle 3"/>
          <p:cNvSpPr>
            <a:spLocks noGrp="1" noChangeArrowheads="1"/>
          </p:cNvSpPr>
          <p:nvPr>
            <p:ph type="body" idx="1"/>
          </p:nvPr>
        </p:nvSpPr>
        <p:spPr>
          <a:xfrm>
            <a:off x="457200" y="2971800"/>
            <a:ext cx="8229600" cy="4525963"/>
          </a:xfrm>
        </p:spPr>
        <p:txBody>
          <a:bodyPr/>
          <a:lstStyle/>
          <a:p>
            <a:pPr eaLnBrk="1" hangingPunct="1"/>
            <a:endParaRPr lang="en-US" smtClean="0"/>
          </a:p>
        </p:txBody>
      </p:sp>
      <p:pic>
        <p:nvPicPr>
          <p:cNvPr id="5124" name="Picture 4" descr="KingInput-chines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362200"/>
            <a:ext cx="5043488"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TotalTime>
  <Words>93</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How to type Chinese simplified character in your computer?</vt:lpstr>
      <vt:lpstr>Please visit at http://inputking.com/  and select Chinese simplified, then click start inputKing</vt:lpstr>
      <vt:lpstr>In this area, you start to type “wo” then you will see it comes out with many options to select.  [ I = 我 (wo)]  You will select number 1.  </vt:lpstr>
      <vt:lpstr>You follow slides 3 to type Chinese characters until you complete your typing.  Then you bold the area to copy and  paste in your word document and save as well.  Then, you just upload this file in your dropbox.</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type Chinese character in your computer?</dc:title>
  <dc:creator>Cobb County School District</dc:creator>
  <cp:lastModifiedBy>Michael Joseph Marra</cp:lastModifiedBy>
  <cp:revision>4</cp:revision>
  <dcterms:created xsi:type="dcterms:W3CDTF">2009-08-27T17:26:43Z</dcterms:created>
  <dcterms:modified xsi:type="dcterms:W3CDTF">2012-02-11T14:38:36Z</dcterms:modified>
</cp:coreProperties>
</file>